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22947" autoAdjust="0"/>
  </p:normalViewPr>
  <p:slideViewPr>
    <p:cSldViewPr snapToGrid="0">
      <p:cViewPr varScale="1">
        <p:scale>
          <a:sx n="28" d="100"/>
          <a:sy n="28" d="100"/>
        </p:scale>
        <p:origin x="1278" y="54"/>
      </p:cViewPr>
      <p:guideLst/>
    </p:cSldViewPr>
  </p:slideViewPr>
  <p:notesTextViewPr>
    <p:cViewPr>
      <p:scale>
        <a:sx n="150" d="100"/>
        <a:sy n="150" d="100"/>
      </p:scale>
      <p:origin x="0" y="-2620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D59D-F453-43EA-A353-DA4512B6EA2E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41DF9-8A63-440A-8003-6BB7D0B88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7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hey everyone this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Jitin</a:t>
            </a:r>
            <a:r>
              <a:rPr lang="en-US" b="0" dirty="0">
                <a:effectLst/>
                <a:latin typeface="Roboto" panose="02000000000000000000" pitchFamily="2" charset="0"/>
              </a:rPr>
              <a:t> from Eureka and today's tutorial we're going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learn about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now if you're someone who's new to coding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might be hearing your fellow developers talking about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but you don't know what they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and you have never used it then this tutorial my friend is just for you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if you are one of those people who have been using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for a while but you're a little doubtful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some kind of git features that you have left unexplored then I'll just tell you just hang in there till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end of this tutorial I would like to welcome and thank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attendees for joining today's session so, without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further ado let us begin this tutorial by looking at the topics that we'll be learning today said first we'll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what is version control and why do we actually need version control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we'll take a look at the different version control tools and then we'll see all about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git will also take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 account a case study of the dominant enterprises about how they're using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after that we'll take a look 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features of git and finally we're going to use all the git commands to perform all the git operations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exactly what we'll be learning today so is the agenda clear to everyone so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466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now let's take a look at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21:56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case study of the Dominion enterprises so --Dominion enterprises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leading marketing services and publishing company that works across several industries and they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100 offices worldwide so they have distributed a technical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team support to develop a range of a website and they include the most popular websites like forrent.com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22:23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Boats.comm</a:t>
            </a:r>
            <a:r>
              <a:rPr lang="en-US" b="0" dirty="0">
                <a:effectLst/>
                <a:latin typeface="Roboto" panose="02000000000000000000" pitchFamily="2" charset="0"/>
              </a:rPr>
              <a:t>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homes.comm</a:t>
            </a:r>
            <a:r>
              <a:rPr lang="en-US" b="0" dirty="0">
                <a:effectLst/>
                <a:latin typeface="Roboto" panose="02000000000000000000" pitchFamily="2" charset="0"/>
              </a:rPr>
              <a:t> all the dominion enterprises websites actually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tens of million unique visitors every month and each of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website that they work on has a separate development team and all of them has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unique needs and separate workflows of their own and all of them were working independently and each team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their own goals their own projects and budgets but ---they actually wanted to share their resources and they wanted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everyone to see what each of the teams are actually working on so--- basically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they wanted transparency well they needed a platform that was flexible enough to support a variety of workflows</a:t>
            </a:r>
          </a:p>
          <a:p>
            <a:endParaRPr lang="en-US" b="0" i="0" dirty="0">
              <a:solidFill>
                <a:srgbClr val="F1F1F1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and that would provide all the Dominion enterprises development around the world with a secure place to share code and</a:t>
            </a: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work together and for that --they adopted </a:t>
            </a:r>
            <a:r>
              <a:rPr lang="en-US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github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as the platform and the reason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83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for choosing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that all the developers across the Dominion enterprises we're already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github.com so when the time came to adopt a new version control platform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---obviously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Enterprise definitely seemed like a very intuitive choice and because all the developers were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familiar with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--the learning curve was also very small and so they could start contributing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away into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with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all the developer teams--- all the development teams were provided access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when they can always share their code on what they're working on so at the end everyone has got a very secure place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share code and work together and ---as Joe fuller the CEO of Dominion enterprises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says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enterprises allowed us to store our company's source code in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corporately control system and --dominion enterprises actually manages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45 websites and it was very important for Dominion enterprise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choose a platform the made working together possible and this wasn't just a matter of sharing Dominion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enterprises open source project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they also had to combat the implications of soaring private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publicly to make their work more transparent across the company as well and they were also using Jenkins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facilitate a continuous integration environment and in order to continuously deliver their software they have adopted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24:52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as a version control platform so git have actually facilitated a lot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for Dominion enterprises and for that they were able to incorporate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continuous integration environment with Jenkins and they were actually sharing their code and making software delivery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more faster so this is 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helped not only discriminate enterprises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I'm sure this might be common to a lot of other companies as well shall I move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666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  <a:latin typeface="Roboto" panose="02000000000000000000" pitchFamily="2" charset="0"/>
              </a:rPr>
              <a:t>what is get so------ git is a distributed version control tool and it supports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nonlinear workflow forgetting the tool that actually facilitates all the distributed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benefits because it will provide you to create a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local machine and it will help you to access your remote repository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fetch files from there or push files into that so git is the tool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require to perform all these operations and I'll be telling you all about how to perform this operation for using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later in this tutorial for now just think of git as the tool that you actually need to do all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stuff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we'll move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28:23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27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and we'll see the different features of git now so these are the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features of git is distributed ,git is compatible, git a provider with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nonlinear workflow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reliable secure and economical so let's take a look at all the features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by one so at first it is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 first feature that we're going to look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into is its distributed ----now I've been like telling you it's the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tool it means that the feature that gets provides you is that it gives you the power of having a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lets you have a local copy of the entire development history which is located in the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it will fetch all the files from the central repository to get your local repository always updated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I'm calling it distributed because every let's say that there might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number of collaborators or developers so they might be living in a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parts of the world someone might be working from the United States and one live in India so the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actually distributed --everyone has a local copy so it is distributed worldwide ---you can say so this is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actually means so ---the next feature is that it is compatible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say that you might not be using git on the first place but you have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version control system already installed like SVN like a partly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subversion or CVS and you want to switch to git because obviously you are not happy with the centralized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and you want a more distributed version control system so --you want to migrate from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SVn</a:t>
            </a:r>
            <a:r>
              <a:rPr lang="en-US" b="0" dirty="0">
                <a:effectLst/>
                <a:latin typeface="Roboto" panose="02000000000000000000" pitchFamily="2" charset="0"/>
              </a:rPr>
              <a:t> to git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worried that you might have to transfer all the files all the huge amount of files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in your SVN repository into a git repository well if you are afraid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doing that let me tell you ---you don't have to be anymore because git is compatible with SVN repositories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just have to download and install git in your system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it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directly access the SVN repository over the network which is the central repository so the local repository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you'll have is going to be a git repository and if you don't want to change your central repository then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do that as well we can use git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svn</a:t>
            </a:r>
            <a:r>
              <a:rPr lang="en-US" b="0" dirty="0">
                <a:effectLst/>
                <a:latin typeface="Roboto" panose="02000000000000000000" pitchFamily="2" charset="0"/>
              </a:rPr>
              <a:t> and it can directly access all the files all the files in your project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residing in an SVM depository so you don't have to change that and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compatible with existing systems and protocols but there are protocols like SSH in protocol so obviously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uses SSH to connect to the central repository as well so it is very compatible with all the existing things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don't have to so when you're migrating into kit when you were starting to use git you don't have to actually change a lot of things 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 okay the next feature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git is that it supports nonlinear development of software now when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working with git is that git actually records the current state of your project by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creating a tree graph from the index --a tree that you know is nonlinear ---now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working with git --it actually records the current state of the project by creating a tree graph from the index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as you know that a tree is a nonlinear data structure and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usually actually in the form of a directed acyclic graph which is popularly known as the DAG so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actually get facilitates a nonlinear development of software and it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includes techniques where you can navigate and visualize all of your work that you're currently doing and how does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actually facilitate---now branching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allows you to make a nonlinear software development and this is a good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 that actually make it stand apart from nearly every other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management tool--- because git is the only one which has a branching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git allows and it actually encourages you to have a multiple local branches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all of the branches are actually independent of each other and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creation and merging and deletion of all these branches actually takes only a few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seconds and there is a thing called the master branch it means the main branch which starts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the start of your project to the end of your project and it will always contain the production quality code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will always contain the entire project and after that it is very lightweight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you might be thinking that since we're using local repositories on our local machine and we're fetching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that are in the central repository and if you think that way you can know that there are like honey there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hundreds of people pushing their code into the central repository and I'm updating my local repository with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those files so the data might be very huge but actually good uses a lossless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compression technique and it compresses the data on the client side so even though it might look like that it's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lot of files when it actually comes to storage or storing the data in your local repository it is all compressed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doesn't take up a lot of space only when you're fetching your data from the local repository into your workspace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converts it and then you can work on it and whenever you push it again you compress it again and store it in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minimal space in your disk and after that it provides you with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lot of speed now since you have a local repository and you don't have to always travel over a network to fetch files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does not take any time to get files in your into your work space from your local repository because and if you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is actually hundred times faster detecting data from a remote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because</a:t>
            </a:r>
            <a:r>
              <a:rPr lang="en-US" b="0" dirty="0">
                <a:effectLst/>
                <a:latin typeface="Roboto" panose="02000000000000000000" pitchFamily="2" charset="0"/>
              </a:rPr>
              <a:t> obviously have to travel over the network to get that data or the files that you want and Mozilla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performed some kind of performance test and it is found out that git is actually one order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magnitude faster than other version control tools which is actually equal to ten times faster than other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tools and the reason for that is because git is actually written in C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 is not like other high-level languages it is very close to machine language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reduces all the runtime overheads and it makes all the processing very fast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 is very small and a get is very fast and the next feature is that it is open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source well you know that it was actually created by Linus Torvalds and he is the famous man who created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Linux kernel and he actually used git in the development of the Linux kernel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were using a version control system called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bitkeeper</a:t>
            </a:r>
            <a:r>
              <a:rPr lang="en-US" b="0" dirty="0">
                <a:effectLst/>
                <a:latin typeface="Roboto" panose="02000000000000000000" pitchFamily="2" charset="0"/>
              </a:rPr>
              <a:t> first but it was not open source day so the owner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36:37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bitkeeper</a:t>
            </a:r>
            <a:r>
              <a:rPr lang="en-US" b="0" dirty="0">
                <a:effectLst/>
                <a:latin typeface="Roboto" panose="02000000000000000000" pitchFamily="2" charset="0"/>
              </a:rPr>
              <a:t> has actually made it a paid version and this actually got Linus Torvalds mad so what he did is that 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created his own version control system tool and he came up with git and he made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open source for everyone so that you can so the source code is available and you can modify it on your own and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get it for free so there is one more good thing about git and after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very reliable like I've been telling you since the Stars that a have a backup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all the files in your local repository so if your central server crashes you don't have to worry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are all saved in your local repository and even if it's not in your local repository it might be in some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other developers local repository and you can tell him what and whenever you need from that data and you lose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data and after your central server is all repaired if it was crashed he can directly push all the data into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repository and from there everyone else can always have a backup here and Sebastian says I guess even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would have a backup for central repository yeah you can do that it you are not if you think that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are not trustworthy enough that they might not be pulling codes regularly and you want to make sure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actually contact each of the collaborators or the developers on events like this you can always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maintain a duplicate copy of your central repository but if you don't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waste more money or more space you can always rely on your developers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but if you want to do it and I think it is advisable to have a duplicate copy of your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like Sebastian you said you can do that as well okay so and Sebastian are you satisfied with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answer okay says yes so the next thing is that kid is actually very secure now git uses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sha-1 do name and identify objects so whenever you actually make change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creates a commit object and after you have made changes and you have committed to those changes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very hard to go back and change it without other people knowing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whenever you make it commit the sha-1 actually converts it well okay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Jonathan what is sha-1 well it is a kind of cryptographic algorithm it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message digest algorithm that actually converts your commit object into a 40 digit hexadecimal code now sha I uses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techniques and algorithms like md4 and md5 and it is actually very secure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considered to be very secure because even the National Security Agency of the United States of America uses SSA I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they're using it you might know that it is very secure as well and if you want to know what 75 and message digest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not going to take you through the whole algorithm whole cryptographic algorithm about how they make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cipher and all you can google it and you can learn what it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hei</a:t>
            </a:r>
            <a:r>
              <a:rPr lang="en-US" b="0" dirty="0">
                <a:effectLst/>
                <a:latin typeface="Roboto" panose="02000000000000000000" pitchFamily="2" charset="0"/>
              </a:rPr>
              <a:t> but the main concept of it is that after you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changes you cannot deny that you have not made changes because it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store it and everyone can see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it</a:t>
            </a:r>
            <a:r>
              <a:rPr lang="en-US" b="0" dirty="0">
                <a:effectLst/>
                <a:latin typeface="Roboto" panose="02000000000000000000" pitchFamily="2" charset="0"/>
              </a:rPr>
              <a:t> will create a commit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you so everyone will see it and this commit hash in is also useful when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revert back to previous versions you want to know that which commit exactly caused what problem and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remove that commit if you want to remove that version you can do that because sha I will give you the hash log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every covet okay so Jamie ask any revert back to the previous commit of course we can avert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to a previous commit you can see what was exactly changed and if you want Jamie I can show you that in a while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can revert back to a previous commit okay so Jamieson is cool so let's move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and see the next feature which is economical now git is actually released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under the general public's license and it means that it is for free you don't have to pay any money to download get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system you can have kid without burning a hole in your pocket and since all the heavy lifting is done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side because everything you do you do it on your own entire workspace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push it into the local repository first and after that it's pushing the central server so it means that people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only pushing into the central server after when they're sure about the work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they're not experimenting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repository so your central repository can be very simple and if you don't have to worry about having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complex and very powerful hardware and a lot of money can be saved on that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so to get a free get is small so git provides you with all the cool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features that you would actually want so this were all the gift features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questions on that you might ask me and if not we'll go ahead to the next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topic okay so we'll go ahead to the next topic our next aisle so first we'll see what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4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o first we'll see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 repository now as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says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it</a:t>
            </a:r>
            <a:r>
              <a:rPr lang="en-US" b="0" dirty="0">
                <a:effectLst/>
                <a:latin typeface="Roboto" panose="02000000000000000000" pitchFamily="2" charset="0"/>
              </a:rPr>
              <a:t> is a directory or storage space where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your projects can live it can be local to a folder on your computer like your local repository or it can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storage space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or another online host it means your central repository and it can keep your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 sticks image files you name it you can keep it inside a repository everything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related to your project and like I have been chanting since the start of this tutorial that we have got two kinds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we've called the central repository and we've called the local repositories and now let us take a look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what this repulsive trees actually are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0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on the left-hand side you can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about the central repository and in the right hand side this is all about my local repository and the diagram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middle actually shows you the entire layout so the local repository will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inside my local machine and my simple repository for now is going to be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my central repository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typically located on the remote server and like I just saw earlier ---if typically located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my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is going to be my local machine as we slide in as in a dot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folder and it will be inside your project root the dot git folder is going to be inside your project's root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you contain all the templates and all the objects and every other configuration files when you create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repository and since you're pushing all the code your central repository will also have the same dot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repository folder inside it and the sole purpose of having a central repository is so that you're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collaborators or all the developers can actually share and exchange state data because someone might be working on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problem and someone might be needing help and that so what he can do is that he can push all the code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problems that he has solved or something that he has worked on into the central repository and everyone else can see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everyone else can pull his code and use it for themselves as well so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meant for sharing data where is in local repository --it is only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access it and it is only meant for your own so you can work in your local repository you can work in isolation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one will interfere you and after you're done after you're sure that your code is working and you want to show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everyone just transfer it or push it into the central repository okay so now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421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we'll be seeing the gate operations and commands this is how we'll be using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are various operations and commands that will help us to do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that we were just talking about right now we're talking about pushing changes so these are all get operations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we'll be performing all this operations will be creating repositories with this command will be making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files that are in our repositories with the commands will be also doing parallel nonlinear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development that I was just talking about and also this thinking of repositories so that 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local repository are connected so I'll show you how to do that one by one so let's start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that has anyone got any kind of questions or shall I just move forward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okay so Sebastian says move forward no doubts and so let us move forward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these operations one by one so the first thing that we need to do is create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so we need a central repository and we need a local repository now will host 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for that you need an account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create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there and for your local repository you have to install git in your system and if you are working on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completely new project and if you want to start something fresh and very new you can just use git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init</a:t>
            </a:r>
            <a:r>
              <a:rPr lang="en-US" b="0" dirty="0">
                <a:effectLst/>
                <a:latin typeface="Roboto" panose="02000000000000000000" pitchFamily="2" charset="0"/>
              </a:rPr>
              <a:t> to create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or if you want to join an ongoing project and if you're new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and you just join so what you can do is that you can clone the central repository using this command git float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do that so let's first create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account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5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effectLst/>
                <a:latin typeface="Roboto" panose="02000000000000000000" pitchFamily="2" charset="0"/>
              </a:rPr>
              <a:t>fter</a:t>
            </a:r>
            <a:r>
              <a:rPr lang="en-US" b="0" dirty="0">
                <a:effectLst/>
                <a:latin typeface="Roboto" panose="02000000000000000000" pitchFamily="2" charset="0"/>
              </a:rPr>
              <a:t> we have created our repositories it is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to link them because how would you know which repository to push into and how will you just pull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changes or all the files from a remote repository if you don't know if they are not connected properly so in order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connect them with the first thing that we need to do is that we need to add a region and we're going to call 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remote repository as origin and we'll be using the command git remote add origin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add so that we can pull files from 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or central repository and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order to fetch files we can use git pull and if you want to transfer all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or push files in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will be using git push so let me just show you how to do that 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we're back in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repository and as you can see now that have not got any kind of files and if you go to my central repository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see that I've got a readme file so the first thing that I need to do is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add this remote repository as my origin so for that I'll clear my screen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that you need to use this command git remote add origin and the link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central repository and let me just show you where you can find this link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you go back into your repository you'll find this green button here which is the clone or download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and this is the HTTP URL that you want to just copy it on your clipboard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 back to your git bash and paste it and enter so your origin has been added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successfully because it's not showing any kind of errors so now what we'll do is that will perform a git pull it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we'll fetch all the files from the central repository into my local repository so just type in the command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pull origin master and you can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they have done some guys fetching from the master branch into the master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and let us see that whether all the files have been fetched or not 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 go back to our local repository and there is the readme file that was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repository and now it is in my local repository so this is how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update your local repository from the control repository you perform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git pull and it will fetch all the files from the central repository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local machine so now if you want to push changes you can use git bush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88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move forward and move ahead to the next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operation now I've told you in order to sync repositories you also need to use a git push but since we have not done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anything in our local repository now so I'll call the good get push later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after I show you all the operations and we'll be doing a lot of things so at the end as we performing the git push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push all the changes into master  repository and actually that is how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should do that the it's a good habit and it's a good practice if you're working with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git is that when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start working the first thing that you need to do is make a git pull to fetch all the files from your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so that it could get updated with all the changes that have been recently made by everyone else and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done working after you're sure that your gold is running then only make the git push so that everyone can see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should not make very frequent changes into the central repository because that might interrupt the work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other collaborators or other contributors as well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 let us move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ahead and see how we can make changes so now kit actually has a concept it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intermediate layers that resides between your workspace and your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when you want to commit changes or make changes in your local repository you have to add those files in the index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so this is the layer that is between your workspace and local repository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your files are not in the index you cannot make commits or you can apps cannot make changes into your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so for that you have to use the command git add and you might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confused that which all files are in the index and which all are not so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see that you can use the command git status and after you have added the changes in the index you can 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command git commit to make the changes in the local repository now let me tell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what is exactly a git commit everyone will be talking about git commit committing changes when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making changes so let us just know what is a git commit so let's say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not made any kind of changes or this is your initial project so what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comet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is</a:t>
            </a:r>
            <a:r>
              <a:rPr lang="en-US" b="0" dirty="0">
                <a:effectLst/>
                <a:latin typeface="Roboto" panose="02000000000000000000" pitchFamily="2" charset="0"/>
              </a:rPr>
              <a:t> that it is a kind of object which is actually a version of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so let's say that you have made some changes and you have committed those changes what your version good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system will do is that it will create another comet object and this is going to be your different version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changes so your comet snapshots are actually going to contain snapshots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project which is actually changed so this is what commit is so I'll just show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I'll just go ahead and show you how to commit changes in your local repository so we're back into our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 so let's just create some five years so now if you're developing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you might be just only contributing your source code files into the central repository so now I'm 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going to tell you all about coding so we're just going to create some text files write something in that which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pretty much sane if you're working on a code and you were storing your source code in your repositories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just go ahead and create a simple text file I'll just name it a d1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write something and I'll just write first file save this file close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now remember that even if I have created inside this repository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showing my workspace and it is not in my local repository now because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not committed it so what I'm going to do is that I'm going to see what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are in my index but before that I'll clear my screen because I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junk on my screen okay so the first thing that we're going to see is that what all files are added in my index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that I just told you we're going to use the command git status so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that it is calling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edu</a:t>
            </a:r>
            <a:r>
              <a:rPr lang="en-US" b="0" dirty="0">
                <a:effectLst/>
                <a:latin typeface="Roboto" panose="02000000000000000000" pitchFamily="2" charset="0"/>
              </a:rPr>
              <a:t> one dot txt which we just have written it is calling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an untracked file now untracked files are those which are not added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index yet so this is newly created I have not added it explicitly into the index so if I want to commit changes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Eddie 1 dot txt I will have to add it in the index so for that I'll just 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command git add and the name of your file which is Eddie 1 dot txt and it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been added so now let us check the status again so for that we'll use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status and you can see that change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ready to be committed is the Eddie wonder txt because it's in the index and now you can commit changes on your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so in order to commit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command that you should be using is gift commit - M because whenever you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committing you always have to give a commit message so that everyone can see you who made all this commits 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exactly it is so this commit message is just for your purpose that you can see what exactly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was changed but even if you don't write it the version control system is also going to do that and if you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configured your kit it is always going to show that who is the user who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create some more files more text files you can name it at you too let's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create another one and the same it at your three let's just write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over here we'll just say second file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time so let's go back to our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Bosch terminal and now let us see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gifts status so now you can see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showing that Eddie - and Eddie 3 are not in my index and if you remember anyone was already in the index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just go back and make some modifications in Eddie 1 as well so I'm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going to write modified 1 so you'll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get status again and you can see that it is showing that anyone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modified and there are untracked files Eddie - and Eddie 3 because I haven't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added them in my index yet so </a:t>
            </a:r>
            <a:r>
              <a:rPr lang="en-US" b="0">
                <a:effectLst/>
                <a:latin typeface="Roboto" panose="02000000000000000000" pitchFamily="2" charset="0"/>
              </a:rPr>
              <a:t>now ---I'm </a:t>
            </a:r>
            <a:r>
              <a:rPr lang="en-US" b="0" dirty="0">
                <a:effectLst/>
                <a:latin typeface="Roboto" panose="02000000000000000000" pitchFamily="2" charset="0"/>
              </a:rPr>
              <a:t>going to add all these files at once so for that I'm just going to use get at - kappa ta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press enter and now see the git status and you see that all the files have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added to the index at once and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similarly with commit as well so now that you have added all the files in the index I can also commit them all at once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to do that let me just show you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you</a:t>
            </a:r>
            <a:r>
              <a:rPr lang="en-US" b="0" dirty="0">
                <a:effectLst/>
                <a:latin typeface="Roboto" panose="02000000000000000000" pitchFamily="2" charset="0"/>
              </a:rPr>
              <a:t> just have to write git commit and 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small a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so</a:t>
            </a:r>
            <a:r>
              <a:rPr lang="en-US" b="0" dirty="0">
                <a:effectLst/>
                <a:latin typeface="Roboto" panose="02000000000000000000" pitchFamily="2" charset="0"/>
              </a:rPr>
              <a:t> if you want to commit all you have to use - small a in case of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whereas in case of get add if you want to add all the files you have to use - capital e so just remember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difference an add message adding so you can see three files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been changed and now let me show you how this actually gets stores all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commits she can perform an operation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called the KITT log and you can see so this is a forty digit hexadecimal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was thinking and talking about and this is the sha-1 hash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the date and you have got the commit message that we have just provided where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just wrote adding three files together it shows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it</a:t>
            </a:r>
            <a:r>
              <a:rPr lang="en-US" b="0" dirty="0">
                <a:effectLst/>
                <a:latin typeface="Roboto" panose="02000000000000000000" pitchFamily="2" charset="0"/>
              </a:rPr>
              <a:t> shows the date and the exact time and the author and this is 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I've already configured it with my name so this is how you can see come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and this is actually how version control system like it actually stores all your commits so Jamie asks can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without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em</a:t>
            </a:r>
            <a:r>
              <a:rPr lang="en-US" b="0" dirty="0">
                <a:effectLst/>
                <a:latin typeface="Roboto" panose="02000000000000000000" pitchFamily="2" charset="0"/>
              </a:rPr>
              <a:t> flag well yes you can remove the EM flag but then what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happen is that it will there is going to be a prompt window asking you for a commit message actually you cannot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without providing a message now I don't want any other window or a command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line to pop up in the screen and that is a very old-school VI editor where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like insert the command and then : WQ and exit so instead of that I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not use a simple M flag and provide my message in potations but Jamie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question was if you can come in without a message no you cannot you always have to provide a message either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way or just with the window prompt where you can type in your message and enter 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47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see the next operation which is how to do parallel development or a nonlinear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development and the first operation is branching now we've been talking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branching a lot and let me just tell you what exactly is branching 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exactly you can do with branching well you can think of branches like a pointer to a specific commit let's say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 have made changes in your main branch now remember that your main branch that I told you about it's called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master branch and the master branch will contain all the code so let's say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you're working on the master branch and you've just made a change and you have decided to add some new feature onto it so you want to work on the new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 individually or you don't want to interfere with the master branch if you want to separate that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create a branch from this commit and let me show you how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create branches now a lot of study that there are two kind of branches there are local branches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remote tracking branches your remote branches are the branches that is going to connect your branches from your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to your central repository and local branches are something that you only create in your workspace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only going to work with your with the files in your local repository so I'll show you how to create branches and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everything will be clear to you so let's go back to our git bash clear the screen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right now we are in the master branch and this indicates which branch you were on to right now so we're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right now and we're going to create a different branch so for that you just have to type the command kid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and write a branch name so let us just call it first branch and enter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created a branch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this first branch will now contain all the files that were in the master because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originated from the master branch so now the shows that you are still in the master branch and if you want to switch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new branch that you just created you have to use this c'mon kids check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out but it's called checking out is going to move from one branch to another it's called checking out and get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we're going to get check out and the name of the brush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switch to first brush and now you can see that we're in the first branch and now we can start doing all the work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our first branch so let us create two more files in the first round so let's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 back and this will actually show me my workspace of my first branch right now so we'll just create another text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document and we're going to name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edu</a:t>
            </a:r>
            <a:r>
              <a:rPr lang="en-US" b="0" dirty="0">
                <a:effectLst/>
                <a:latin typeface="Roboto" panose="02000000000000000000" pitchFamily="2" charset="0"/>
              </a:rPr>
              <a:t> for and you can just write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right to save it just go back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was made some changes so let us just commit this changes all at once so 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 just use get add after that what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do if you remember is that you have to perform a git commit and enter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okay for one file change so now remember that I have only needs this add you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 in my first run and this is not in the master branch it because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we're in the first branch if it lists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out all the files in the first branch you can see that you've got the Eddie one 8283 and the read movies within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because it will be deprecated originated from the master branch and apart from that it has a new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 called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edu</a:t>
            </a:r>
            <a:r>
              <a:rPr lang="en-US" b="0" dirty="0">
                <a:effectLst/>
                <a:latin typeface="Roboto" panose="02000000000000000000" pitchFamily="2" charset="0"/>
              </a:rPr>
              <a:t> for dot txt and now if you just move back into the master branch at save we're going back into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1:12:55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and if you just see the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you'll find that there is no adieu for because I've only need the changes in my first branch so what we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done now is that we have created branches and we have also understood the purpose of creating branches so do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doubts in how to create branches and why branches are needed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shall we just move on to the next topic 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7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begin with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topic what is version control….well you can think of a version control as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system that manages the changes that you make in your project till the end….the changes that you make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might be some kind of adding some new files or you're modifying the older files by changing the source code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Something… so what the version control system does is that every time you make a change in your project it creates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 of your entire project and save it and these snapshots are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known as different versions…so now for having trouble with the word snapshot just consider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 is actually the entire state of your project at a particular time …it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2:22..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means that will contain what kind of files your project is storing at that time and what kind of changes you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so… this is what a particular version contains ….now if you see the example here let's say that I have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developing my own website… so let's say that in the beginning I just had only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webpage which is called the index dot HTML and after a few days I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added another web page to it which is called about dot HTML and I have made some modifications in the about dot HTML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by adding some kind of pictures and some kind of text so… let's see what actually the version control system stores to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has detected that something has been modified and something has been created… for example it is storing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About.HTML is created and some kind of photo is created or added into it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say that after a few days I have changed the entire page layout of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dot HTML page ….so again with version control system will detect some kind of change and will say that some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dot HTML has been modified and you can consider all of this three snapshots as different versions so when I only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my index or HTML web page and I do not have anything else this is my version 1 and after that when I added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another web page this is going to be a version 2 and after have changed the page layout of my web page this is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3 so this is how a version control system stores different versions so I hope that you've all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a version control system and what are versions so if you have any kind of doubts you might ask me and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 give me quick confirmation on the chat window so that I can move on to the next topic ok so John has a question he asks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we go back to a previous version if you make a mistake yes of course that is the whole purpose of a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because sometimes you make changes and you don't want them so a version control system always keeps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older versions neat packed inside it only because if at anytime sometimes you want to roll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previous version you can do that that is the whole purpose of maintaining your version virtual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us move on to the next topic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9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we're moving on to the next topic the next thing we'll see is merging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if you're creating branches and you are developing a new feature and you want to add that new feature you have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 an operation called emerging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emerging</a:t>
            </a:r>
            <a:r>
              <a:rPr lang="en-US" b="0" dirty="0">
                <a:effectLst/>
                <a:latin typeface="Roboto" panose="02000000000000000000" pitchFamily="2" charset="0"/>
              </a:rPr>
              <a:t> means combining the work of different branches altogether and it's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that after you have branched off from your master branch always combine it back in at the end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done working with the branch always remember to merge it back in so now we have created branches let us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 have made changes in our branch like we have added Eddy for and if you want to combine that back in our master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because like I told you your master branch will always contain your production quality code ok so I've got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from Jaime he asked that what is get stash now git stash is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 that you can actually use when you're developing some kind of feature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you don't want it yet you're 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sure about that feature and you don't want to add it in a workflow yet so you have done some kind of work on that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want to leave it and move on to another work you can actually get stash it so what good stash will do it is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break up your branch completely and store it differently and actually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on your other work and you want to go back onto that so you can use git stash apply and reattach that branch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reattach that feature again in your development work so that is get stash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not going to show you about like get stash right now because we're not actually developing a project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 so I'm just giving a brief idea so I hope that you have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ok</a:t>
            </a:r>
            <a:r>
              <a:rPr lang="en-US" b="0" dirty="0">
                <a:effectLst/>
                <a:latin typeface="Roboto" panose="02000000000000000000" pitchFamily="2" charset="0"/>
              </a:rPr>
              <a:t> Jaime's so let us now actually merge start merging those files because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already created branches it's time that we merge them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we're back in my terminals and what we need to do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merge those changes and if you remember that we've got a different file in my first branch which is the Eddy four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not there in the master branch yet so what I want to do is merge that branch into my master branch so for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use a command called git merge and the name of my branch and there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very important thing to remember when you're merging is that you want to merge the work of your first branch into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so you want master to be the destination so whenever you're merging you have to remember that you were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1:15:56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always checked out in the destination branch so I'm already checked out in the master branch so I don't have to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back so I'll just use the command get merged and the name of the branch which word you want to merge it into and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provide the name of the branch whose work you want merged into the current branch that you were checked 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now I've just got one branch which is called the first branch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enter so you can see that one file change something has been added we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master branch right now so now let us let out all the files in the master branch and there you see now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add you four dot txt which was not there before I've merged it so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merging does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you have to remember that your first branch is still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separate now if you want to go back into your first branch and modify some changes again in the first branch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keep it there you can do that it will not actually affect the master branch until you merge it so let me just show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an example so let's go back to my first branch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now let us make changes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edu</a:t>
            </a:r>
            <a:r>
              <a:rPr lang="en-US" b="0" dirty="0">
                <a:effectLst/>
                <a:latin typeface="Roboto" panose="02000000000000000000" pitchFamily="2" charset="0"/>
              </a:rPr>
              <a:t>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just write modified in first French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we'll go back and we'll just commit all these changes and as you feel skit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so now remember that the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all is also performed for another purpose now it doesn't only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1:17:58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 all the uncommitted file at once if your files are in the index and he has just modified it also does the job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adding it to the index again by modifying it and then committing it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would work if you have never added that file in the index now Eddie for was already in the index now after modifying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 have not explicitly added in the index and if I'm using git commit all it will explicitly added in the index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will because it was already a tracked file and then it will commit the changes also in my local repository so you see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didn't use the command git add I just did it with git commit because it was already a tracked file so one file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been changed so now if you just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just</a:t>
            </a:r>
            <a:r>
              <a:rPr lang="en-US" b="0" dirty="0">
                <a:effectLst/>
                <a:latin typeface="Roboto" panose="02000000000000000000" pitchFamily="2" charset="0"/>
              </a:rPr>
              <a:t> scat it and you can see that it's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it shows the modification that we have done which is modified at first branch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1:18:57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let's just go back to my master branch now remember that I have 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merged it yet and my master branch also contains a copy of Eddie Ford and let's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what this copy actually contains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see that the modification has not affected in the master branch because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only done the modification in the first branch so the copy that is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has not it's not the modified copy because I have not merged it yet so it's very important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remember that if you actually want all the changes that you have made in the first branch all the things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developed in the new branch that you have created make sure that you merge it in don't forget to merge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else it will not show any kind of modifications so I hope that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1:19:59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understood or why merging is important how to actually merge different branches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129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 so we'll just move on to the next topic and which is rebasing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you say rebasing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rebasing</a:t>
            </a:r>
            <a:r>
              <a:rPr lang="en-US" b="0" dirty="0">
                <a:effectLst/>
                <a:latin typeface="Roboto" panose="02000000000000000000" pitchFamily="2" charset="0"/>
              </a:rPr>
              <a:t> is also another kind of merging okay so before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I've got a question ? what's the difference between git pull and git fetch well the main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difference is that when you do a git pull it actually pulls all the new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the changed files from a central repository and it directly places them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connects them into your master branch--- and when you actually do a git fetch --git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fetch also does the same thing it just pulls or it just fetches all changed files or new files from the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level but it actually stores it in a different branch which is not connected with your current workflow so--- if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doing a git fetch make sure that you do a git merge so that you actually can see the changes in your local repositories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--so you can say that git pull is equal to a git fetch plus a git merge so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main difference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get back to rebasing and as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</a:t>
            </a:r>
            <a:r>
              <a:rPr lang="en-US" b="0" dirty="0">
                <a:effectLst/>
                <a:latin typeface="Roboto" panose="02000000000000000000" pitchFamily="2" charset="0"/>
              </a:rPr>
              <a:t> was telling you that rebasing is another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of merging so the first thing that you need to and standard rebase is that it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solves the same problem as of get merge and both of this commands are designed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integrate changes from one branch into another and since that they just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task in a different way now what rebasing means if you see the workflow diagram here is that you've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master branch and you've got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nybridge</a:t>
            </a:r>
            <a:r>
              <a:rPr lang="en-US" b="0" dirty="0">
                <a:effectLst/>
                <a:latin typeface="Roboto" panose="02000000000000000000" pitchFamily="2" charset="0"/>
              </a:rPr>
              <a:t> now when you re basing it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does if you see in this workflow diagram here is that it's got a new branch and your master branch and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rebasing it instead of creating a similar commit which will have two parent commits what rebasing does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actually places the entire commit history of your branch on to the tip of the master now you'd ask me why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should we do that like what is the use of that well the major benefit of using our rebase is that you get a much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cleaner project history now sometimes yes Sebastian is asking that is it done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reduce the number of branches yes of course because having so many branches together you might get confused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merged it or if something has been merged or not and you're reverting back so it's actually very happy third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workflow becomes a very haphazard and if you want to maintain a cleaner project history and if you want a linear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workflow you can use freebasing for that and it also helps you to navigate better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have a linear workflow right so this is the way that you can use rebase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you've understood the concept of relays so let me just show you how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do rebasing okay so what we're going to do is that we're going to do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 more work in our branch and after that we've eBay's our branch onto master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we'll just go back to our branch use git checkout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brunch and now we're going to create some more file view image ed u5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let's say do you fix so we're going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write some random stuff absolutely welcome to where Eureka won all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thing again let's say welcome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----so we've created this and now we're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going back to our git bash and we're going to add all this new files because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we need to add because if we cannot do it with just get commit all because these are untracked files this is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that I just created right now so I'm using and now we're going to commit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1:24:58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has been committed so now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see all the files in C I do 1 2 3 4 5 6 and read me and if you go back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master and if you just list out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files and master it only has up to 4 the 5 and 6 are still in my first brush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 have not merged it yet and I'm not going to use git merge right now I'm going to use rebase this time instead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git merge and this you'll see that this will actually do the same thing so for that you just have to 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command so let us go back to our first branch okay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switch the first branch and now we're going to use the command git rebase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now it is showing that my current branch first branch is up-to-date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because</a:t>
            </a:r>
            <a:r>
              <a:rPr lang="en-US" b="0" dirty="0">
                <a:effectLst/>
                <a:latin typeface="Roboto" panose="02000000000000000000" pitchFamily="2" charset="0"/>
              </a:rPr>
              <a:t> whatever is in the master branch is already there in my first branch and there were no new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be added so that is the thing so but if you want to do it in the reverse way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show you what will happen let's just go and check out master let's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1:26:57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releasing it rebase first branch so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happened is that all the work of first branch has been attached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and it has been done linearly there was no need new set of commits so now as you see all the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a master branch you'll find that you've got 85 and Eddy 6 as well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was in the first branch so basically rebasing has merged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work of my first branch into the master but the only thing that happened is that it happened in the linear way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commits that we did in first branch actually got reattached to the head in the master so have you all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rebasing is okay so I've got a confirmation from Jamie and John okay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should I go on forward so this was all about a nonlinear development I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told you about branching merging read thing that made changes with full changes committed changes but I remember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haven't shown you how to push changes so since we're done working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our local repository now we have made our all final changes and now we want it to contribute in our central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that we're going to use git push and I'm going to show you how to do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push right now before I go ahead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explain you a git push you have to know that when you're actually setting up your repository if you remember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can't have repository as a public repository it means that you're giving a read access to everyone else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1:28:43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community so everyone else can clone or download your false profiles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you're pushing changes and a repository you have to know that you need to have certain access rights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1:28:54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it is a central repository this is where you're storing your actual code so you don't want other people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interfere in it by pushing wrong codes or something so we're going to connect mice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via SSH in order to push changes into my central repository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the beginning when I was trying to make this connection with SSS or facing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certain kind of problems let me go back to the repository let me show you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click this button you see that this is your HTTP URL in order that you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order to connect with yours and repository now if you want to use SSH so this is your SSH connection URL so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order to connect with SSH what do you need to do is that you have to generate a public SSH key and then just add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key simply into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account and after that you can start pushing changes so first we'll do that will generate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1:29:54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ssh</a:t>
            </a:r>
            <a:r>
              <a:rPr lang="en-US" b="0" dirty="0">
                <a:effectLst/>
                <a:latin typeface="Roboto" panose="02000000000000000000" pitchFamily="2" charset="0"/>
              </a:rPr>
              <a:t> public key so for that we'll use this command s - fetch -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qijin</a:t>
            </a:r>
            <a:r>
              <a:rPr lang="en-US" b="0" dirty="0">
                <a:effectLst/>
                <a:latin typeface="Roboto" panose="02000000000000000000" pitchFamily="2" charset="0"/>
              </a:rPr>
              <a:t> sender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 there is already an SSH key so you want to override it yes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my SSH key has been generated and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has been saved in here so if I want to see it as a few scat and copy it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my public SSH key now if I want to add this SSH key I'll go back into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1:30:40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account and here I will go back in settings and we'll go ahead and click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this option as to fetch and TPG keys and I've already had two SSH keys added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 want to add my new ones so I'm going to click this button new SSH key and just make sure that it provides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name to it I'm just going to keep it in order because I've named the other ones ssh-1 and SSS - just so I'm going to fit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3 so just paste your switch key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just copy this key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paste it and click on this button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add SSH key ok so now well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 you need to do is clear the screen and now what you need to do is you need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use this command at the search - T and your SEO search URL that we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get at the rate github.com and enter so my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ssh</a:t>
            </a:r>
            <a:r>
              <a:rPr lang="en-US" b="0" dirty="0">
                <a:effectLst/>
                <a:latin typeface="Roboto" panose="02000000000000000000" pitchFamily="2" charset="0"/>
              </a:rPr>
              <a:t> authentication has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successfully done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i'll</a:t>
            </a:r>
            <a:r>
              <a:rPr lang="en-US" b="0" dirty="0">
                <a:effectLst/>
                <a:latin typeface="Roboto" panose="02000000000000000000" pitchFamily="2" charset="0"/>
              </a:rPr>
              <a:t> go back to my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account and if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</a:t>
            </a:r>
            <a:r>
              <a:rPr lang="en-US" b="0" dirty="0">
                <a:effectLst/>
                <a:latin typeface="Roboto" panose="02000000000000000000" pitchFamily="2" charset="0"/>
              </a:rPr>
              <a:t> refresh this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see that the key is green it means that it has been properly authenticated and now I'm ready to push changes on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central repository so we'll just start doing it so let me just tell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more thing that if you are developing something in your local repository and you have done it in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particular branch in your local repository and let's say that you don't want to push this changes into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branch of your tentacle or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repository so let's say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whatever work that you have done it will stay in a separate branch in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so that it does not interfere with the master branch and everyone can identify that it is actually your branch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have created it and this branch only contains your work so for that 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 just go to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repository and show you something let's go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and this is the repository that I had just created today so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go in the repository you can see that I have only got one branch here which is the master branch and if I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create branches I can create it here but I would advise you to create all branches from your command line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1:33:32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sonica</a:t>
            </a:r>
            <a:r>
              <a:rPr lang="en-US" b="0" dirty="0">
                <a:effectLst/>
                <a:latin typeface="Roboto" panose="02000000000000000000" pitchFamily="2" charset="0"/>
              </a:rPr>
              <a:t> - only in your central repository as well so let us go back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so now what I wanted that I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work of the first branch in my local repository to make a new branch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central repository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that branch and messenger publisher will contain all the files that is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branch of my local repository so for that I'll just perform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push the name of my remote witches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written and first branch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that it has pushed all the changes so let's verify it let us go back to 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let's refresh it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the master branch and you can see that it has created another branch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called the first branch because I have pushed all the files from my first branch into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I have created a new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or first branch as similar to my first branch in my local repository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now if we go to brunch you can see that there's not only a single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we have also called another branch which is called the first branch now if you want to check out this brand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click on it and you can see it has all the files with all the commit logs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in this branch so this is how you push changes and if you want to push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change into master you can do the same thing let us go back to our branch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we're going to perform a git push here but only what we're going to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time is we're going to push all the files into the master branch and method for repository so for that I'll just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git push origin okay so the push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operation is done and if you go back here and if you go back to master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see that all the files that were in the master branch and the local repo has been added into the master branch of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ripple also so this is how you make changes and from your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1:36:22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522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repository to local repository so this is exactly what you do with git so if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summarize what I just showed you entirely in this when I'm when I was telling about git add and committing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pushing and police so this is exactly what is happening so this is your local repository this is your working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directory so the staging areas are indexed the intermediate layer between your workspace and your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have to add your files into the staging area or the index with git add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commit those changes with git commit in your local repository and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want to push all this changes into the remote repository or the central repository where everyone can see it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a git push and similarly if you want to pull all those files or fetch all those files from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1:37:12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use git pull and you want to use branches if you want to move from 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branch to another you can use git checkout as we want to combine the work of different branches together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1:37:23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git merge so this is entirely what you do when you're performing all these kind of operations so I hope it is clear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1:37:30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everyone does anyone have any questions on that and let us go back to our terminal and just for experimentation purpose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to show you that how we can actually get revert back to our previous changes so now you might not want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 everything that you made in ed you wanted you to at use for or some other files that we just created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just go and create a new file modify it two times and revert back to the previous version just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demonstration purpose so I'm just going to create a new text file let's call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his word and now let us just type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 hello let's just keep it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simple to save it and go back we'll add this file then come with this and say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call it revert one just remember that this is the first comment that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with revert one and just so has been changed so now let's go back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modify this so after I've committed this file it means that it has toward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with the text hello exclamation and my revert text file so I'm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going to go back and change something in here I'll just let us just add there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hello there save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 back to our - now let us commit this file again because I've made some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changes and I want a different version of the reverse file so we'll just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ahead and commit again so I'll use git commit all 6 River - and enter and it's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done so now if I want to revert back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so now you just see the file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I've modified it so now it has got hello there let's say that I want to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to my previous version I would just want to go back to when I had just hello so for that I'll just check my get log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can check here that this is the commit log or to commit 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I first committed revert it means that this is the version one of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revert now what you need to do is that you need to copy this commit hash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just copy the first eight hexadecimal digits and that will be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just copy it whole clear the screen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you just need to go use this command git checkout and hexadecimal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code are back to decimal digits that you just copied and the name of your file which is revert dot txt so you just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use this command get checked out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commit has that you just copy the first eight digits and you have to name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file which is revert dot txt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now when you just see this file you have to gone back to the previous commit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now when you just the status file you can see that now I've only got just hello it means that I have rolled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previous version because I have used the commit hash when I initially committed with the first change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how you revert back to a previous version so Jamie and John Sebastian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everyone understood how you can roll back to previous versions with git so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 have learned today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today's tutorial we've understood what is version control and why do we need version controls and we've also learned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46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and now we'll see why do we actually need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because you might be thinking that why should I need a version control I know what the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have made and maybe I'm making this changes just because I'm correcting my project or something but there are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number of things because of why we need version control and so let us take a look at them one by one so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 that version control system avails is collaboration…now imagine that there are three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working on a particular project and everyone is working in isolation or even if they're working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shared folder ….so there might be conflicts sometimes when each one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them are trying to modify the same file… now let's say they are working in isolation everyone is minding their own business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the developer one has made some changes X Y Z in a particular application and in the same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developer two has made some kind of other changes ABC and they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continuing doing that same thing they are making the same modifications through the same file but they're doing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differently so…. at the end when you try to collaborate or when you try to merge all of their work together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come up with a lot of conflicts …and you might not know who have done what kind of changes …and this will at the end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 in chaos but with version control system… it provides you with a shared workspace and it continuously tells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who has made what kind of change or what has been changed… so you'll always get notified if someone has made change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project so with version control system a collaboration is a page between all the developers and you can visualize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everyone's work properly and …..---as a result your project will always evolve as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whole from the start and it will save a lot of time for you because there won't be much conflicts because obviously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Developer A will see that he has already made some changes he won't go for that ---right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he can carry out his other work-- you can make some other changes without interfering his work --that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version control system promises collaboration ok so we'll move on to the next reason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why we need version control system and this is one of the most important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because of why we need version control system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6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I'll tell you why now the next reason is because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storing versions because saving a version of your project after you have made changes is very essential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without a version control system --it can actually get confusing because there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might be some kind of questions that will arrive in your mind-- when you are trying to save a version ---the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might be how much would you save--- would you just save the entire project or would it just save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changes that you made now ---if you only save the changes it will be very hard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you to view the whole project at a time and if you try to save the entire project at every time there will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huge amount of unnecessary and redundant data lying around because you'll be saving the same thing that has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remaining unchanged again and again ---I will cover up a lot of your space and after that the another problem comes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--how do you actually name these versions--- now even if you are a very organized person and you might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come up with a very comprehensible naming scheme but as soon as your project starts varying and it comes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variants there is a pretty good chance that you'll actually lose track of naming them and finally the most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question is that how do you know what exactly is different between these versions--- now you ask me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what's the difference between version 1 and version 2 --what exactly was changed you need to remember or document them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---well now when you have a version control system you don't have to worry about any of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worry about how much space you need to- how do you name --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don't have to remember that what exactly is difference between the versions because the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always acknowledges that there is only one project so when you're working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your project there is only one version on your disk and everything else all the changes that you've made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past are all neatly packed inside the version control system and if you want to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to the previous version-- if you're not sure that the modifications you've just made are right and you want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revert back you can do that with version control system as well --because it is storing all your versions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always revert back so I hope that this is clear to everyone shall I proceed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further guys? okay so let us go ahead and see the next reason now version control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59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system provides me with a backup now the diagram that is seen here is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layout of typical distributed version control system --here you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central server where all the project files are located and apart from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every one of the developers have a local copy of all the files --that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present in the central server inside their local machine and --this is known as the local copies --so what the developers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 is that every time they start coding at the start of the day they actually fetch all the project files from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server and store it in the local machine and after they are done working they actually transfer all the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into the central server so--- at every time you will always have a local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local machine ---at times of crisis like maybe let's say that your central server gets crashed and you have lost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your project files you don't have to worry about that because all the developers are maintaining a local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exact copy of all the files that is related to your project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present in the central server is there in your local machine and even if ---let's say that maybe this developer has 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updated his local copy with all the files --if he loses and the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gets and the developer has not maintained a circle copy is always going to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someone who has already updated it ---because obviously there is going to be huge number of collaborators working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project so--- even a particular developer can communicate with other developers and get fetch all the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from other developers --hope you copy as well so it's very reliable when you have a version control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you're always going to have a backup of all your files so I hope this is clear to everyone so shall I move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ahead ok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the next thing in which version control helps us is to analyze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my project because when you have finished your projects you want to know that how your project has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evolved so that you can make an analysis of it and you can know that what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done better or what could have been improved in your project so-- you need some kind of data to make an analysis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want to know that what is exactly changed and when was it change and how much time did it take and--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actually provides you with all the information because every time you change something---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provides you with the proper description of what was changed and when was it changed --you can also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entire timeline and you can make your analysis report in a very easy way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you have got all the data present here so ---this is how a version control system helps you to analyze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as well 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available what kind of tools can I use to incorporate version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8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move ahead and let us take a look at the version control tools because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order to incorporate version control system in your project you have to use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tool --so let us take a look at what is available what kind of tools can I use to incorporate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so --here we have called the four most popular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tools and they are gift and this is what we'll be learning in today's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tutorial we'll be learning how to use git and apart from good you have got other options as well you've got the Apache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subversion and this is also popularly known as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Sdn</a:t>
            </a:r>
            <a:r>
              <a:rPr lang="en-US" b="0" dirty="0">
                <a:effectLst/>
                <a:latin typeface="Roboto" panose="02000000000000000000" pitchFamily="2" charset="0"/>
              </a:rPr>
              <a:t> FCN and CVS which is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concurrent version systems they both are a centralized version control tool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means that they do not provide all the developers with a local copy it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all the contributors or all the collaborators are actually working directly with the central repository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--they don't maintain local copy and it's kind of actually becoming obsolete because everyone prefers a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where everyone has a local copy –mercurial on the other hand  is very similar to git--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a distributed version control tool but we're learning all about git here that's like it is highlighted in yellow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move ahead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interest over time graph and this graph has been collected from Google Trends and this actually shows you that how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many people have been using what at what time so the blue line here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represents gives the green is SVN the yellows mercurial and the red is CDF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see that from the start it has always been the most popular version control tool as compared to SPN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material and CVS and it has always kind of been a bad day for CVS but it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always been popular so why not use git right so there's nothing to say much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15:06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8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all learn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-- right now so the diagram that you see on my left is actually the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diagram which represents that what exactly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what exactly is git now --I've been talking about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version control system and the right hand side diagram actually shows you the typical layout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distributed version control system ---here it is got a central server or a central repository now I'll be using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word repository a lot from now on just so that you don't get confused I'll just give you a brief overview I'll also tell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in detail what is the repository and I'll explain you everything later in this tutorial but for now just consider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as a data space where you store all the project files---- any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that is related to your project is in there so don't get confused when I say repository instead of server or anything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else so in a distributed version control system you've got a central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you've got local repositories as well and every of the developers 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make the changes in their local repository and after that they push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those changes or transfer those changes into the central repository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update their local repositories with all the new files that are pushed into the central repository by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operation called pull so this is how the fetch data from central repository and ---now if you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diagram again on the left you know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going to be my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git is the tool that is going to allow me to create my local repositories --now let me exactly tell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--now people actually get confused between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---they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think that it's kind of the same thing maybe because of the name they sound very alike but it is actually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---well git is a version control tool that will allow you to perform all these kind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operations to fetch data from the central server and to just push all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files into the central server so ---this is what git will allow you to do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just a version control management tool whereas in --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it is a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hosting platform for version control collaboration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just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company that allows you to host your central repository in a remote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---if you want me to explain in easy words you can consider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as a social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network which is very much similar to Facebook like only the difference is that this is a social network for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where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facebook</a:t>
            </a:r>
            <a:r>
              <a:rPr lang="en-US" b="0" dirty="0">
                <a:effectLst/>
                <a:latin typeface="Roboto" panose="02000000000000000000" pitchFamily="2" charset="0"/>
              </a:rPr>
              <a:t> you're sharing all your photos and videos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kind of statuses what the developers do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that they share their code for everyone to see their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their code about how they've worked on ----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thinks It is clear to you</a:t>
            </a:r>
            <a:br>
              <a:rPr lang="en-US" b="0" dirty="0">
                <a:effectLst/>
                <a:latin typeface="Roboto" panose="02000000000000000000" pitchFamily="2" charset="0"/>
              </a:rPr>
            </a:br>
            <a:r>
              <a:rPr lang="en-US" b="0" dirty="0">
                <a:effectLst/>
                <a:latin typeface="Roboto" panose="02000000000000000000" pitchFamily="2" charset="0"/>
              </a:rPr>
              <a:t>If you guys have any questions.. Please let me know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55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56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2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8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94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99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4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9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11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5608B3-5CB6-B5F3-1398-81B4F3B0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19" b="19626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22A9E-DCE5-10A1-2AAF-5D7AD4E2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IN" sz="6100" dirty="0">
                <a:solidFill>
                  <a:srgbClr val="FFFFFF"/>
                </a:solidFill>
              </a:rPr>
              <a:t>Day 2</a:t>
            </a:r>
            <a:br>
              <a:rPr lang="en-IN" sz="6100" dirty="0">
                <a:solidFill>
                  <a:srgbClr val="FFFFFF"/>
                </a:solidFill>
              </a:rPr>
            </a:br>
            <a:r>
              <a:rPr lang="en-IN" sz="6100" dirty="0">
                <a:solidFill>
                  <a:srgbClr val="FFFFFF"/>
                </a:solidFill>
              </a:rPr>
              <a:t>Git and </a:t>
            </a:r>
            <a:r>
              <a:rPr lang="en-IN" sz="6100" dirty="0" err="1">
                <a:solidFill>
                  <a:srgbClr val="FFFFFF"/>
                </a:solidFill>
              </a:rPr>
              <a:t>Github</a:t>
            </a:r>
            <a:r>
              <a:rPr lang="en-IN" sz="6100" dirty="0">
                <a:solidFill>
                  <a:srgbClr val="FFFFFF"/>
                </a:solidFill>
              </a:rPr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420B3-C52E-B081-24CC-CA4DE126A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en-IN" sz="1900">
                <a:solidFill>
                  <a:srgbClr val="FFFFFF"/>
                </a:solidFill>
              </a:rPr>
              <a:t>By </a:t>
            </a:r>
          </a:p>
          <a:p>
            <a:r>
              <a:rPr lang="en-IN" sz="1900">
                <a:solidFill>
                  <a:srgbClr val="FFFFFF"/>
                </a:solidFill>
              </a:rPr>
              <a:t>Jitin Singh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25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2E93-E19C-20D0-5B86-FC6D4845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Dominion Enterprises Case-Study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57856-EF87-2E48-808B-49B6B1940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8632"/>
            <a:ext cx="11115502" cy="5231426"/>
          </a:xfrm>
        </p:spPr>
      </p:pic>
    </p:spTree>
    <p:extLst>
      <p:ext uri="{BB962C8B-B14F-4D97-AF65-F5344CB8AC3E}">
        <p14:creationId xmlns:p14="http://schemas.microsoft.com/office/powerpoint/2010/main" val="310974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E149-2982-ACF2-8230-3E1E4EFD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Dominion Enterprises Case-Study(Cont.)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7AC3F-B579-529A-6CA8-B3B60B8E6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96291"/>
            <a:ext cx="11082251" cy="5361709"/>
          </a:xfrm>
        </p:spPr>
      </p:pic>
    </p:spTree>
    <p:extLst>
      <p:ext uri="{BB962C8B-B14F-4D97-AF65-F5344CB8AC3E}">
        <p14:creationId xmlns:p14="http://schemas.microsoft.com/office/powerpoint/2010/main" val="85354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F983-1742-AD79-2A93-695D3E5F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Git?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FD3EB-E2EA-219A-5EE3-99894F12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8302"/>
            <a:ext cx="11182004" cy="5549698"/>
          </a:xfrm>
        </p:spPr>
      </p:pic>
    </p:spTree>
    <p:extLst>
      <p:ext uri="{BB962C8B-B14F-4D97-AF65-F5344CB8AC3E}">
        <p14:creationId xmlns:p14="http://schemas.microsoft.com/office/powerpoint/2010/main" val="99037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EE16-59FA-581B-0681-DD087BD2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 of Git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67FDA-7454-5630-6D3B-B3A79EA8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486270"/>
            <a:ext cx="11198628" cy="5371730"/>
          </a:xfrm>
        </p:spPr>
      </p:pic>
    </p:spTree>
    <p:extLst>
      <p:ext uri="{BB962C8B-B14F-4D97-AF65-F5344CB8AC3E}">
        <p14:creationId xmlns:p14="http://schemas.microsoft.com/office/powerpoint/2010/main" val="36319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50A0-A496-6FEF-CA58-981DD051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07417-D845-3B28-772C-AC89950A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29788"/>
            <a:ext cx="11353800" cy="4871259"/>
          </a:xfrm>
        </p:spPr>
      </p:pic>
    </p:spTree>
    <p:extLst>
      <p:ext uri="{BB962C8B-B14F-4D97-AF65-F5344CB8AC3E}">
        <p14:creationId xmlns:p14="http://schemas.microsoft.com/office/powerpoint/2010/main" val="81713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2D22-A57C-DFD2-65D3-0B25F55E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and Local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78192-8EA7-2474-833A-2FBA1BE8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82708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313E-4CE7-3B3F-1023-69726E2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Operations &amp; Commands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68B3C-03BF-1486-100F-C8B8789D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85862"/>
            <a:ext cx="11198629" cy="5480945"/>
          </a:xfrm>
        </p:spPr>
      </p:pic>
    </p:spTree>
    <p:extLst>
      <p:ext uri="{BB962C8B-B14F-4D97-AF65-F5344CB8AC3E}">
        <p14:creationId xmlns:p14="http://schemas.microsoft.com/office/powerpoint/2010/main" val="308943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308D-1006-AE04-5E84-5ACB192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Syncing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864BF-EECA-A192-4C24-58B358EBE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25699"/>
            <a:ext cx="11127648" cy="5141108"/>
          </a:xfrm>
        </p:spPr>
      </p:pic>
    </p:spTree>
    <p:extLst>
      <p:ext uri="{BB962C8B-B14F-4D97-AF65-F5344CB8AC3E}">
        <p14:creationId xmlns:p14="http://schemas.microsoft.com/office/powerpoint/2010/main" val="342744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356C-90C2-1FEF-2605-F1CB31FB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6CECB-CC6B-A9F8-5CF6-92423043C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34401"/>
            <a:ext cx="11196825" cy="4775813"/>
          </a:xfrm>
        </p:spPr>
      </p:pic>
    </p:spTree>
    <p:extLst>
      <p:ext uri="{BB962C8B-B14F-4D97-AF65-F5344CB8AC3E}">
        <p14:creationId xmlns:p14="http://schemas.microsoft.com/office/powerpoint/2010/main" val="418171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98D1-8F6A-BDB2-02C8-4B7A760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Deployment - Branching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16F63-BCC7-5E76-2F0B-D5013F4D0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7"/>
            <a:ext cx="10775772" cy="4676861"/>
          </a:xfrm>
        </p:spPr>
      </p:pic>
    </p:spTree>
    <p:extLst>
      <p:ext uri="{BB962C8B-B14F-4D97-AF65-F5344CB8AC3E}">
        <p14:creationId xmlns:p14="http://schemas.microsoft.com/office/powerpoint/2010/main" val="389555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AD39-E4CB-FB50-0E75-9324D3C6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/>
          <a:lstStyle/>
          <a:p>
            <a:r>
              <a:rPr lang="en-IN" dirty="0"/>
              <a:t>Why version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2B0D7-30E0-2227-FA59-2DC01579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51950"/>
            <a:ext cx="11265816" cy="5607069"/>
          </a:xfrm>
        </p:spPr>
      </p:pic>
    </p:spTree>
    <p:extLst>
      <p:ext uri="{BB962C8B-B14F-4D97-AF65-F5344CB8AC3E}">
        <p14:creationId xmlns:p14="http://schemas.microsoft.com/office/powerpoint/2010/main" val="204047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9FC-91B8-3987-762F-8D5FA788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Deployment - Merging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B7054-92D9-3AD8-C948-D30C08C2B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58179"/>
            <a:ext cx="10893769" cy="4909617"/>
          </a:xfrm>
        </p:spPr>
      </p:pic>
    </p:spTree>
    <p:extLst>
      <p:ext uri="{BB962C8B-B14F-4D97-AF65-F5344CB8AC3E}">
        <p14:creationId xmlns:p14="http://schemas.microsoft.com/office/powerpoint/2010/main" val="252472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18B1-D9EC-BD2A-99E0-2A9ED862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Development - Rebasing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B19B8-16EA-6FE5-973B-216790A51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90945"/>
            <a:ext cx="10816244" cy="5392488"/>
          </a:xfrm>
        </p:spPr>
      </p:pic>
    </p:spTree>
    <p:extLst>
      <p:ext uri="{BB962C8B-B14F-4D97-AF65-F5344CB8AC3E}">
        <p14:creationId xmlns:p14="http://schemas.microsoft.com/office/powerpoint/2010/main" val="1158313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2409-6BA7-B71D-5501-4E186B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FF4F6-0439-1582-82AF-A26C5B4D3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58453"/>
            <a:ext cx="11182004" cy="5391729"/>
          </a:xfrm>
        </p:spPr>
      </p:pic>
    </p:spTree>
    <p:extLst>
      <p:ext uri="{BB962C8B-B14F-4D97-AF65-F5344CB8AC3E}">
        <p14:creationId xmlns:p14="http://schemas.microsoft.com/office/powerpoint/2010/main" val="50711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3D47-FAC5-CC53-DB1B-479928FE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5179A-8911-F897-E0CD-C7E1AAF53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169" y="1512916"/>
            <a:ext cx="11215631" cy="5170517"/>
          </a:xfrm>
        </p:spPr>
      </p:pic>
    </p:spTree>
    <p:extLst>
      <p:ext uri="{BB962C8B-B14F-4D97-AF65-F5344CB8AC3E}">
        <p14:creationId xmlns:p14="http://schemas.microsoft.com/office/powerpoint/2010/main" val="253676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25A8-80D8-A6A6-558A-5FABB99F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Version Control?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40DFA-4A41-25E4-4F6C-30502193C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09334"/>
            <a:ext cx="11081101" cy="4850789"/>
          </a:xfrm>
        </p:spPr>
      </p:pic>
    </p:spTree>
    <p:extLst>
      <p:ext uri="{BB962C8B-B14F-4D97-AF65-F5344CB8AC3E}">
        <p14:creationId xmlns:p14="http://schemas.microsoft.com/office/powerpoint/2010/main" val="325959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5DFD-7E89-FC4F-0A8C-3EF1CFD1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Storing Versions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9463C-09D2-6D56-B298-93899A7F2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8554" y="1381476"/>
            <a:ext cx="11230708" cy="5476524"/>
          </a:xfrm>
        </p:spPr>
      </p:pic>
    </p:spTree>
    <p:extLst>
      <p:ext uri="{BB962C8B-B14F-4D97-AF65-F5344CB8AC3E}">
        <p14:creationId xmlns:p14="http://schemas.microsoft.com/office/powerpoint/2010/main" val="268437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66F0-BF8E-F9AC-0578-2E2B18F1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764C-344D-549F-5C76-E808E62D8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208"/>
            <a:ext cx="11213123" cy="5395791"/>
          </a:xfrm>
        </p:spPr>
      </p:pic>
    </p:spTree>
    <p:extLst>
      <p:ext uri="{BB962C8B-B14F-4D97-AF65-F5344CB8AC3E}">
        <p14:creationId xmlns:p14="http://schemas.microsoft.com/office/powerpoint/2010/main" val="3292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7A7A-5C0C-EF6D-55FC-8E6D41DC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Analyze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34AFB-6173-7F0C-A5D1-3AF92243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3286"/>
            <a:ext cx="11353800" cy="5494713"/>
          </a:xfrm>
        </p:spPr>
      </p:pic>
    </p:spTree>
    <p:extLst>
      <p:ext uri="{BB962C8B-B14F-4D97-AF65-F5344CB8AC3E}">
        <p14:creationId xmlns:p14="http://schemas.microsoft.com/office/powerpoint/2010/main" val="12867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0DCD-DED5-C205-F052-346F7885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01EAB-C976-BA1C-5C2D-5C5282B8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46416"/>
            <a:ext cx="11353801" cy="5411584"/>
          </a:xfrm>
        </p:spPr>
      </p:pic>
    </p:spTree>
    <p:extLst>
      <p:ext uri="{BB962C8B-B14F-4D97-AF65-F5344CB8AC3E}">
        <p14:creationId xmlns:p14="http://schemas.microsoft.com/office/powerpoint/2010/main" val="350878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7E60-AAC2-8184-999A-DB04DB67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Interest Over Time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0A20A-6777-536B-56D8-E775F07CA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43379"/>
            <a:ext cx="10515600" cy="2515829"/>
          </a:xfrm>
        </p:spPr>
      </p:pic>
    </p:spTree>
    <p:extLst>
      <p:ext uri="{BB962C8B-B14F-4D97-AF65-F5344CB8AC3E}">
        <p14:creationId xmlns:p14="http://schemas.microsoft.com/office/powerpoint/2010/main" val="43516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2477-799C-7F31-F5CF-079CB123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</a:t>
            </a:r>
            <a:r>
              <a:rPr lang="en-IN" dirty="0" err="1"/>
              <a:t>Github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3885E-12F7-B3DD-5EF3-6053BE92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96292"/>
            <a:ext cx="11215255" cy="5361708"/>
          </a:xfrm>
        </p:spPr>
      </p:pic>
    </p:spTree>
    <p:extLst>
      <p:ext uri="{BB962C8B-B14F-4D97-AF65-F5344CB8AC3E}">
        <p14:creationId xmlns:p14="http://schemas.microsoft.com/office/powerpoint/2010/main" val="115980494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14282</Words>
  <Application>Microsoft Office PowerPoint</Application>
  <PresentationFormat>Widescreen</PresentationFormat>
  <Paragraphs>1597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Nova</vt:lpstr>
      <vt:lpstr>Roboto</vt:lpstr>
      <vt:lpstr>Univers</vt:lpstr>
      <vt:lpstr>GradientVTI</vt:lpstr>
      <vt:lpstr>Day 2 Git and Github Tutorial</vt:lpstr>
      <vt:lpstr>Why version Control</vt:lpstr>
      <vt:lpstr>Why Version Control?</vt:lpstr>
      <vt:lpstr>Storing Versions</vt:lpstr>
      <vt:lpstr>Backup</vt:lpstr>
      <vt:lpstr>Analyze</vt:lpstr>
      <vt:lpstr>Version Control System Tools</vt:lpstr>
      <vt:lpstr>Interest Over Time Graph</vt:lpstr>
      <vt:lpstr>Git &amp; Github</vt:lpstr>
      <vt:lpstr>Dominion Enterprises Case-Study</vt:lpstr>
      <vt:lpstr>Dominion Enterprises Case-Study(Cont.)</vt:lpstr>
      <vt:lpstr>What is Git?</vt:lpstr>
      <vt:lpstr>Features of Git</vt:lpstr>
      <vt:lpstr>What is a Repository</vt:lpstr>
      <vt:lpstr>Central and Local Repository</vt:lpstr>
      <vt:lpstr>Git Operations &amp; Commands</vt:lpstr>
      <vt:lpstr>Syncing Repositories</vt:lpstr>
      <vt:lpstr>Making Changes</vt:lpstr>
      <vt:lpstr>Parallel Deployment - Branching</vt:lpstr>
      <vt:lpstr>Parallel Deployment - Merging</vt:lpstr>
      <vt:lpstr>Parallel Development - Rebasing</vt:lpstr>
      <vt:lpstr>Git Flow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Git and Github Tutorial</dc:title>
  <dc:creator>Amritansh Lal</dc:creator>
  <cp:lastModifiedBy>Amritansh Lal</cp:lastModifiedBy>
  <cp:revision>24</cp:revision>
  <dcterms:created xsi:type="dcterms:W3CDTF">2023-02-18T08:59:52Z</dcterms:created>
  <dcterms:modified xsi:type="dcterms:W3CDTF">2023-02-21T01:01:02Z</dcterms:modified>
</cp:coreProperties>
</file>